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0" r:id="rId4"/>
    <p:sldId id="266" r:id="rId5"/>
    <p:sldId id="262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5767D-0810-C641-B671-19D4BFDC1095}" v="584" dt="2024-08-12T18:12:43.533"/>
    <p1510:client id="{D7A44B7E-16AB-4809-9091-E5204A409B66}" v="4" dt="2024-08-11T21:00:54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/>
    <p:restoredTop sz="94708"/>
  </p:normalViewPr>
  <p:slideViewPr>
    <p:cSldViewPr snapToGrid="0" showGuides="1">
      <p:cViewPr varScale="1">
        <p:scale>
          <a:sx n="131" d="100"/>
          <a:sy n="131" d="100"/>
        </p:scale>
        <p:origin x="184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Clark" userId="d717aa47-1d0c-4368-9d13-ad97c75072c1" providerId="ADAL" clId="{1AE5767D-0810-C641-B671-19D4BFDC1095}"/>
    <pc:docChg chg="custSel addSld modSld">
      <pc:chgData name="Anthony Clark" userId="d717aa47-1d0c-4368-9d13-ad97c75072c1" providerId="ADAL" clId="{1AE5767D-0810-C641-B671-19D4BFDC1095}" dt="2024-08-12T18:12:43.533" v="33" actId="1076"/>
      <pc:docMkLst>
        <pc:docMk/>
      </pc:docMkLst>
      <pc:sldChg chg="modSp mod">
        <pc:chgData name="Anthony Clark" userId="d717aa47-1d0c-4368-9d13-ad97c75072c1" providerId="ADAL" clId="{1AE5767D-0810-C641-B671-19D4BFDC1095}" dt="2024-08-12T18:01:35.673" v="1" actId="1076"/>
        <pc:sldMkLst>
          <pc:docMk/>
          <pc:sldMk cId="282275867" sldId="258"/>
        </pc:sldMkLst>
        <pc:grpChg chg="mod">
          <ac:chgData name="Anthony Clark" userId="d717aa47-1d0c-4368-9d13-ad97c75072c1" providerId="ADAL" clId="{1AE5767D-0810-C641-B671-19D4BFDC1095}" dt="2024-08-12T18:00:43.517" v="0" actId="1076"/>
          <ac:grpSpMkLst>
            <pc:docMk/>
            <pc:sldMk cId="282275867" sldId="258"/>
            <ac:grpSpMk id="17" creationId="{A7F5691B-7133-2760-FCC4-33DA7172B01E}"/>
          </ac:grpSpMkLst>
        </pc:grpChg>
        <pc:picChg chg="mod">
          <ac:chgData name="Anthony Clark" userId="d717aa47-1d0c-4368-9d13-ad97c75072c1" providerId="ADAL" clId="{1AE5767D-0810-C641-B671-19D4BFDC1095}" dt="2024-08-12T18:00:43.517" v="0" actId="1076"/>
          <ac:picMkLst>
            <pc:docMk/>
            <pc:sldMk cId="282275867" sldId="258"/>
            <ac:picMk id="15" creationId="{EA6BAB7F-2B03-E09C-5426-943CA17470AE}"/>
          </ac:picMkLst>
        </pc:picChg>
        <pc:picChg chg="mod">
          <ac:chgData name="Anthony Clark" userId="d717aa47-1d0c-4368-9d13-ad97c75072c1" providerId="ADAL" clId="{1AE5767D-0810-C641-B671-19D4BFDC1095}" dt="2024-08-12T18:00:43.517" v="0" actId="1076"/>
          <ac:picMkLst>
            <pc:docMk/>
            <pc:sldMk cId="282275867" sldId="258"/>
            <ac:picMk id="16" creationId="{5827B9CB-8B70-984C-5B79-06A9E8392F0D}"/>
          </ac:picMkLst>
        </pc:picChg>
        <pc:picChg chg="mod">
          <ac:chgData name="Anthony Clark" userId="d717aa47-1d0c-4368-9d13-ad97c75072c1" providerId="ADAL" clId="{1AE5767D-0810-C641-B671-19D4BFDC1095}" dt="2024-08-12T18:01:35.673" v="1" actId="1076"/>
          <ac:picMkLst>
            <pc:docMk/>
            <pc:sldMk cId="282275867" sldId="258"/>
            <ac:picMk id="31" creationId="{912CD78B-EA56-2A27-A87F-8207BF0437BE}"/>
          </ac:picMkLst>
        </pc:picChg>
      </pc:sldChg>
      <pc:sldChg chg="modSp">
        <pc:chgData name="Anthony Clark" userId="d717aa47-1d0c-4368-9d13-ad97c75072c1" providerId="ADAL" clId="{1AE5767D-0810-C641-B671-19D4BFDC1095}" dt="2024-08-12T18:12:43.533" v="33" actId="1076"/>
        <pc:sldMkLst>
          <pc:docMk/>
          <pc:sldMk cId="4118128159" sldId="260"/>
        </pc:sldMkLst>
        <pc:grpChg chg="mod">
          <ac:chgData name="Anthony Clark" userId="d717aa47-1d0c-4368-9d13-ad97c75072c1" providerId="ADAL" clId="{1AE5767D-0810-C641-B671-19D4BFDC1095}" dt="2024-08-12T18:12:43.533" v="33" actId="1076"/>
          <ac:grpSpMkLst>
            <pc:docMk/>
            <pc:sldMk cId="4118128159" sldId="260"/>
            <ac:grpSpMk id="10" creationId="{B0B3873A-4DE4-9941-5B18-A5A2ED2FA6A6}"/>
          </ac:grpSpMkLst>
        </pc:grpChg>
        <pc:grpChg chg="mod">
          <ac:chgData name="Anthony Clark" userId="d717aa47-1d0c-4368-9d13-ad97c75072c1" providerId="ADAL" clId="{1AE5767D-0810-C641-B671-19D4BFDC1095}" dt="2024-08-12T18:07:22.297" v="31" actId="1076"/>
          <ac:grpSpMkLst>
            <pc:docMk/>
            <pc:sldMk cId="4118128159" sldId="260"/>
            <ac:grpSpMk id="50" creationId="{81C1E242-A94A-6A08-73BF-0BD55EF7516A}"/>
          </ac:grpSpMkLst>
        </pc:grpChg>
        <pc:picChg chg="mod">
          <ac:chgData name="Anthony Clark" userId="d717aa47-1d0c-4368-9d13-ad97c75072c1" providerId="ADAL" clId="{1AE5767D-0810-C641-B671-19D4BFDC1095}" dt="2024-08-12T18:12:43.533" v="33" actId="1076"/>
          <ac:picMkLst>
            <pc:docMk/>
            <pc:sldMk cId="4118128159" sldId="260"/>
            <ac:picMk id="11" creationId="{65FC7D52-78E3-7B3F-5795-9D600F8D280B}"/>
          </ac:picMkLst>
        </pc:picChg>
        <pc:picChg chg="mod">
          <ac:chgData name="Anthony Clark" userId="d717aa47-1d0c-4368-9d13-ad97c75072c1" providerId="ADAL" clId="{1AE5767D-0810-C641-B671-19D4BFDC1095}" dt="2024-08-12T18:12:43.533" v="33" actId="1076"/>
          <ac:picMkLst>
            <pc:docMk/>
            <pc:sldMk cId="4118128159" sldId="260"/>
            <ac:picMk id="12" creationId="{A577CF95-088A-5E35-E2C9-5B4382DF18FE}"/>
          </ac:picMkLst>
        </pc:picChg>
        <pc:picChg chg="mod">
          <ac:chgData name="Anthony Clark" userId="d717aa47-1d0c-4368-9d13-ad97c75072c1" providerId="ADAL" clId="{1AE5767D-0810-C641-B671-19D4BFDC1095}" dt="2024-08-12T18:07:22.297" v="31" actId="1076"/>
          <ac:picMkLst>
            <pc:docMk/>
            <pc:sldMk cId="4118128159" sldId="260"/>
            <ac:picMk id="13" creationId="{B29BD83E-49E5-C76B-16AB-2CC5DEE0BE2F}"/>
          </ac:picMkLst>
        </pc:picChg>
        <pc:picChg chg="mod">
          <ac:chgData name="Anthony Clark" userId="d717aa47-1d0c-4368-9d13-ad97c75072c1" providerId="ADAL" clId="{1AE5767D-0810-C641-B671-19D4BFDC1095}" dt="2024-08-12T18:07:22.297" v="31" actId="1076"/>
          <ac:picMkLst>
            <pc:docMk/>
            <pc:sldMk cId="4118128159" sldId="260"/>
            <ac:picMk id="14" creationId="{33487556-A3D2-9391-C418-4AAD2CC22BCA}"/>
          </ac:picMkLst>
        </pc:picChg>
      </pc:sldChg>
      <pc:sldChg chg="delSp modSp add mod">
        <pc:chgData name="Anthony Clark" userId="d717aa47-1d0c-4368-9d13-ad97c75072c1" providerId="ADAL" clId="{1AE5767D-0810-C641-B671-19D4BFDC1095}" dt="2024-08-12T18:05:51.011" v="23" actId="20577"/>
        <pc:sldMkLst>
          <pc:docMk/>
          <pc:sldMk cId="4222851974" sldId="266"/>
        </pc:sldMkLst>
        <pc:spChg chg="mod">
          <ac:chgData name="Anthony Clark" userId="d717aa47-1d0c-4368-9d13-ad97c75072c1" providerId="ADAL" clId="{1AE5767D-0810-C641-B671-19D4BFDC1095}" dt="2024-08-12T18:05:51.011" v="23" actId="20577"/>
          <ac:spMkLst>
            <pc:docMk/>
            <pc:sldMk cId="4222851974" sldId="266"/>
            <ac:spMk id="9" creationId="{0DFB778B-21BE-476F-D03E-E5A20E142404}"/>
          </ac:spMkLst>
        </pc:spChg>
        <pc:spChg chg="del">
          <ac:chgData name="Anthony Clark" userId="d717aa47-1d0c-4368-9d13-ad97c75072c1" providerId="ADAL" clId="{1AE5767D-0810-C641-B671-19D4BFDC1095}" dt="2024-08-12T18:05:21.626" v="3" actId="478"/>
          <ac:spMkLst>
            <pc:docMk/>
            <pc:sldMk cId="4222851974" sldId="266"/>
            <ac:spMk id="35" creationId="{F26DA428-C0DA-669E-109C-92573957750A}"/>
          </ac:spMkLst>
        </pc:spChg>
        <pc:spChg chg="del">
          <ac:chgData name="Anthony Clark" userId="d717aa47-1d0c-4368-9d13-ad97c75072c1" providerId="ADAL" clId="{1AE5767D-0810-C641-B671-19D4BFDC1095}" dt="2024-08-12T18:05:26.376" v="5" actId="478"/>
          <ac:spMkLst>
            <pc:docMk/>
            <pc:sldMk cId="4222851974" sldId="266"/>
            <ac:spMk id="42" creationId="{819D4D4B-8D13-2EBA-C9AE-BEB914A822B5}"/>
          </ac:spMkLst>
        </pc:spChg>
        <pc:spChg chg="del">
          <ac:chgData name="Anthony Clark" userId="d717aa47-1d0c-4368-9d13-ad97c75072c1" providerId="ADAL" clId="{1AE5767D-0810-C641-B671-19D4BFDC1095}" dt="2024-08-12T18:05:26.376" v="5" actId="478"/>
          <ac:spMkLst>
            <pc:docMk/>
            <pc:sldMk cId="4222851974" sldId="266"/>
            <ac:spMk id="43" creationId="{2642E3EC-BADD-66AD-4F39-01865A51B425}"/>
          </ac:spMkLst>
        </pc:spChg>
        <pc:grpChg chg="del">
          <ac:chgData name="Anthony Clark" userId="d717aa47-1d0c-4368-9d13-ad97c75072c1" providerId="ADAL" clId="{1AE5767D-0810-C641-B671-19D4BFDC1095}" dt="2024-08-12T18:05:30.477" v="6" actId="165"/>
          <ac:grpSpMkLst>
            <pc:docMk/>
            <pc:sldMk cId="4222851974" sldId="266"/>
            <ac:grpSpMk id="24" creationId="{1E9575A9-083D-F85A-2ADC-099EFC0290C4}"/>
          </ac:grpSpMkLst>
        </pc:grpChg>
        <pc:grpChg chg="del">
          <ac:chgData name="Anthony Clark" userId="d717aa47-1d0c-4368-9d13-ad97c75072c1" providerId="ADAL" clId="{1AE5767D-0810-C641-B671-19D4BFDC1095}" dt="2024-08-12T18:05:23.733" v="4" actId="478"/>
          <ac:grpSpMkLst>
            <pc:docMk/>
            <pc:sldMk cId="4222851974" sldId="266"/>
            <ac:grpSpMk id="50" creationId="{81C1E242-A94A-6A08-73BF-0BD55EF7516A}"/>
          </ac:grpSpMkLst>
        </pc:grpChg>
        <pc:picChg chg="topLvl">
          <ac:chgData name="Anthony Clark" userId="d717aa47-1d0c-4368-9d13-ad97c75072c1" providerId="ADAL" clId="{1AE5767D-0810-C641-B671-19D4BFDC1095}" dt="2024-08-12T18:05:30.477" v="6" actId="165"/>
          <ac:picMkLst>
            <pc:docMk/>
            <pc:sldMk cId="4222851974" sldId="266"/>
            <ac:picMk id="25" creationId="{E30B6070-D392-533B-CCB2-89E62123ACB6}"/>
          </ac:picMkLst>
        </pc:picChg>
        <pc:picChg chg="topLvl">
          <ac:chgData name="Anthony Clark" userId="d717aa47-1d0c-4368-9d13-ad97c75072c1" providerId="ADAL" clId="{1AE5767D-0810-C641-B671-19D4BFDC1095}" dt="2024-08-12T18:05:30.477" v="6" actId="165"/>
          <ac:picMkLst>
            <pc:docMk/>
            <pc:sldMk cId="4222851974" sldId="266"/>
            <ac:picMk id="26" creationId="{3BC25D1A-32E1-9BE5-11D7-7EA2A6A074E8}"/>
          </ac:picMkLst>
        </pc:picChg>
        <pc:picChg chg="del topLvl">
          <ac:chgData name="Anthony Clark" userId="d717aa47-1d0c-4368-9d13-ad97c75072c1" providerId="ADAL" clId="{1AE5767D-0810-C641-B671-19D4BFDC1095}" dt="2024-08-12T18:05:33.061" v="7" actId="478"/>
          <ac:picMkLst>
            <pc:docMk/>
            <pc:sldMk cId="4222851974" sldId="266"/>
            <ac:picMk id="27" creationId="{63D4F958-E306-D0C8-4C7E-5167BB49FAA9}"/>
          </ac:picMkLst>
        </pc:picChg>
        <pc:picChg chg="del topLvl">
          <ac:chgData name="Anthony Clark" userId="d717aa47-1d0c-4368-9d13-ad97c75072c1" providerId="ADAL" clId="{1AE5767D-0810-C641-B671-19D4BFDC1095}" dt="2024-08-12T18:05:33.061" v="7" actId="478"/>
          <ac:picMkLst>
            <pc:docMk/>
            <pc:sldMk cId="4222851974" sldId="266"/>
            <ac:picMk id="28" creationId="{FF966D84-05BD-AE04-BF5E-C48851EB60C1}"/>
          </ac:picMkLst>
        </pc:picChg>
        <pc:picChg chg="del">
          <ac:chgData name="Anthony Clark" userId="d717aa47-1d0c-4368-9d13-ad97c75072c1" providerId="ADAL" clId="{1AE5767D-0810-C641-B671-19D4BFDC1095}" dt="2024-08-12T18:05:21.626" v="3" actId="478"/>
          <ac:picMkLst>
            <pc:docMk/>
            <pc:sldMk cId="4222851974" sldId="266"/>
            <ac:picMk id="31" creationId="{7C7F6067-E2C9-1564-0445-8A673E0D9006}"/>
          </ac:picMkLst>
        </pc:picChg>
      </pc:sldChg>
    </pc:docChg>
  </pc:docChgLst>
  <pc:docChgLst>
    <pc:chgData name="Anthony Clark" userId="d717aa47-1d0c-4368-9d13-ad97c75072c1" providerId="ADAL" clId="{D7A44B7E-16AB-4809-9091-E5204A409B66}"/>
    <pc:docChg chg="undo custSel addSld modSld">
      <pc:chgData name="Anthony Clark" userId="d717aa47-1d0c-4368-9d13-ad97c75072c1" providerId="ADAL" clId="{D7A44B7E-16AB-4809-9091-E5204A409B66}" dt="2024-08-11T21:01:23.743" v="84" actId="14100"/>
      <pc:docMkLst>
        <pc:docMk/>
      </pc:docMkLst>
      <pc:sldChg chg="addSp modSp mod">
        <pc:chgData name="Anthony Clark" userId="d717aa47-1d0c-4368-9d13-ad97c75072c1" providerId="ADAL" clId="{D7A44B7E-16AB-4809-9091-E5204A409B66}" dt="2024-08-11T21:01:23.743" v="84" actId="14100"/>
        <pc:sldMkLst>
          <pc:docMk/>
          <pc:sldMk cId="4118128159" sldId="260"/>
        </pc:sldMkLst>
        <pc:spChg chg="add mod">
          <ac:chgData name="Anthony Clark" userId="d717aa47-1d0c-4368-9d13-ad97c75072c1" providerId="ADAL" clId="{D7A44B7E-16AB-4809-9091-E5204A409B66}" dt="2024-08-11T21:00:38.987" v="76" actId="14100"/>
          <ac:spMkLst>
            <pc:docMk/>
            <pc:sldMk cId="4118128159" sldId="260"/>
            <ac:spMk id="2" creationId="{BD6D7BED-F016-23B8-A4DC-C7AA5F3F839E}"/>
          </ac:spMkLst>
        </pc:spChg>
        <pc:spChg chg="add mod">
          <ac:chgData name="Anthony Clark" userId="d717aa47-1d0c-4368-9d13-ad97c75072c1" providerId="ADAL" clId="{D7A44B7E-16AB-4809-9091-E5204A409B66}" dt="2024-08-11T21:00:51.221" v="79" actId="1076"/>
          <ac:spMkLst>
            <pc:docMk/>
            <pc:sldMk cId="4118128159" sldId="260"/>
            <ac:spMk id="3" creationId="{EA2A88D4-A99A-A98C-A4FF-A64AB53AB424}"/>
          </ac:spMkLst>
        </pc:spChg>
        <pc:spChg chg="add mod">
          <ac:chgData name="Anthony Clark" userId="d717aa47-1d0c-4368-9d13-ad97c75072c1" providerId="ADAL" clId="{D7A44B7E-16AB-4809-9091-E5204A409B66}" dt="2024-08-11T21:01:23.743" v="84" actId="14100"/>
          <ac:spMkLst>
            <pc:docMk/>
            <pc:sldMk cId="4118128159" sldId="260"/>
            <ac:spMk id="4" creationId="{649514B4-87EF-7D1E-100B-3D06CB024C08}"/>
          </ac:spMkLst>
        </pc:spChg>
        <pc:spChg chg="mod">
          <ac:chgData name="Anthony Clark" userId="d717aa47-1d0c-4368-9d13-ad97c75072c1" providerId="ADAL" clId="{D7A44B7E-16AB-4809-9091-E5204A409B66}" dt="2024-08-11T20:36:17.511" v="73" actId="20577"/>
          <ac:spMkLst>
            <pc:docMk/>
            <pc:sldMk cId="4118128159" sldId="260"/>
            <ac:spMk id="23" creationId="{EF271323-8FF5-BC49-80F0-CEC664096773}"/>
          </ac:spMkLst>
        </pc:spChg>
      </pc:sldChg>
      <pc:sldChg chg="addSp modSp new mod modClrScheme chgLayout">
        <pc:chgData name="Anthony Clark" userId="d717aa47-1d0c-4368-9d13-ad97c75072c1" providerId="ADAL" clId="{D7A44B7E-16AB-4809-9091-E5204A409B66}" dt="2024-08-11T20:17:50.629" v="71" actId="20577"/>
        <pc:sldMkLst>
          <pc:docMk/>
          <pc:sldMk cId="3604376166" sldId="265"/>
        </pc:sldMkLst>
        <pc:spChg chg="add mod">
          <ac:chgData name="Anthony Clark" userId="d717aa47-1d0c-4368-9d13-ad97c75072c1" providerId="ADAL" clId="{D7A44B7E-16AB-4809-9091-E5204A409B66}" dt="2024-08-11T20:17:29.551" v="1" actId="700"/>
          <ac:spMkLst>
            <pc:docMk/>
            <pc:sldMk cId="3604376166" sldId="265"/>
            <ac:spMk id="2" creationId="{88251BA2-A92B-F336-9657-1E9885C67040}"/>
          </ac:spMkLst>
        </pc:spChg>
        <pc:spChg chg="add mod">
          <ac:chgData name="Anthony Clark" userId="d717aa47-1d0c-4368-9d13-ad97c75072c1" providerId="ADAL" clId="{D7A44B7E-16AB-4809-9091-E5204A409B66}" dt="2024-08-11T20:17:50.629" v="71" actId="20577"/>
          <ac:spMkLst>
            <pc:docMk/>
            <pc:sldMk cId="3604376166" sldId="265"/>
            <ac:spMk id="3" creationId="{42A982CB-C0D7-2FA7-441A-0D0170F719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FB11-8DB2-F9EB-0B35-3C172E529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39A07-0A89-30F2-E1ED-BD21756FE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6FBE-96FD-04CF-E4E6-442A9968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7C24E-AAB3-469D-F1ED-8CFE1EB3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F264-8822-14A8-5BCE-9DB92704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528B-EB6F-AB86-9BD2-E022A2A1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CF233-A0BB-69E6-E027-4410144CA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EC172-6C64-55D4-CD3A-EBAE33D6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A3DF-ED9A-DB2B-0F58-D0D61AE6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AA21-6576-F894-34C1-93B7604C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2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13180-BE2D-A255-C450-A428D89E2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96935-0DC0-8CC0-CD8C-61FCB3546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E2557-4068-955D-47B3-B2CD6975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B8C4-9B64-61EE-F925-729DAC0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63AC-5764-4182-3ACB-882199E9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1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11C6-4788-B2D4-C335-1BF21DF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8C57-71A8-0672-DB43-0EAB3595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F11D-D6BC-67CB-0CAA-CBBD31F8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22C99-E0E2-E17B-9C50-DE32C912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81C9-008C-9B4A-0E86-8F55653E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2719-087B-834A-9659-95B75C60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63C51-1BA4-0BD8-48AB-5C619625F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1CCAD-2B1B-54F1-9F0B-9CCBD9E9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BD1-F82A-0171-0BA4-BA018607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3B43-D08F-3B05-3277-6305FD1C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5B64-0D6E-CCE2-5C3B-C1CB1430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1E7C-93AF-C71D-41B6-8C28CB736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05628-2AD0-9CF7-E797-D37EFE6F0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1BDA7-DE43-DB5D-B460-3E327C1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0535E-2A5F-D1FA-F840-2310C65D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0868-30A7-81FA-B61F-D4FF8F65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0427-DD27-31B6-F9F8-E4F1059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5690B-C70F-E5A7-0C4D-0A083E96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109FC-BE00-B2FF-9C76-6276AEE96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C4233-B0C3-A946-143C-6527C6A3D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9242E-4520-DE30-9C92-13AA055C3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E9A76-AF3A-C0E2-F248-67180B5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E4AE0-B205-73BF-54C0-8218386B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7B406-9538-9E7D-B8F5-51277C25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4485-D836-A5C6-F4E0-3AA9FCA4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303AE-F864-4315-089F-FE7CDD6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144B0-BD48-E9A7-7B60-3BE0D504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E6AA7-1D04-7641-8A77-E3B0A21B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9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54045-BA2A-B77A-08D4-57D8E42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E6BB-0882-290B-8335-B69EEF3D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BCEF3-47EF-3ABB-D332-C3ED11F5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8B19-7A92-2B76-28F1-EE604662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40FA-B508-4286-F859-538C0A931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AE065-3707-60B7-8156-557197C54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E97F6-49C4-B076-BEE9-23ED962B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8F75E-AA25-92F5-EBCF-3456E386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C58F-F7F3-E4DE-78DD-CEDA0673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1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2287-7E96-66DE-B3F6-50D00A6D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35BC8-C4D6-0DEC-447A-36739CD08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FB54F-2EB0-08E1-0C87-D9F3A0DA9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62345-DC47-8CB9-CCD0-F320F7D8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5BA3-B7C1-880D-B5B3-5511BA4A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6538-43A5-84A6-FA2F-D3812992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0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CAD4-E086-7ABE-7F01-BB3ADF04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5FC06-748B-4307-B4BA-9DA5B957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8F13-B56A-56DC-E33C-7E5828609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F30D2C-3852-A042-BFD6-2C0EDC8222E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57E65-962C-F739-1A23-5940D434B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1D34E-61A5-6512-62C7-242C72DCA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18" Type="http://schemas.openxmlformats.org/officeDocument/2006/relationships/image" Target="../media/image8.jpeg"/><Relationship Id="rId26" Type="http://schemas.microsoft.com/office/2007/relationships/hdphoto" Target="../media/hdphoto11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5.png"/><Relationship Id="rId17" Type="http://schemas.microsoft.com/office/2007/relationships/hdphoto" Target="../media/hdphoto9.wdp"/><Relationship Id="rId25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10.jpe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24" Type="http://schemas.openxmlformats.org/officeDocument/2006/relationships/image" Target="../media/image13.jpeg"/><Relationship Id="rId5" Type="http://schemas.microsoft.com/office/2007/relationships/hdphoto" Target="../media/hdphoto2.wdp"/><Relationship Id="rId15" Type="http://schemas.microsoft.com/office/2007/relationships/hdphoto" Target="../media/hdphoto8.wdp"/><Relationship Id="rId23" Type="http://schemas.openxmlformats.org/officeDocument/2006/relationships/image" Target="../media/image12.png"/><Relationship Id="rId28" Type="http://schemas.microsoft.com/office/2007/relationships/hdphoto" Target="../media/hdphoto12.wdp"/><Relationship Id="rId10" Type="http://schemas.openxmlformats.org/officeDocument/2006/relationships/image" Target="../media/image4.png"/><Relationship Id="rId19" Type="http://schemas.openxmlformats.org/officeDocument/2006/relationships/image" Target="../media/image9.jpeg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openxmlformats.org/officeDocument/2006/relationships/image" Target="../media/image6.png"/><Relationship Id="rId22" Type="http://schemas.microsoft.com/office/2007/relationships/hdphoto" Target="../media/hdphoto10.wdp"/><Relationship Id="rId27" Type="http://schemas.openxmlformats.org/officeDocument/2006/relationships/image" Target="../media/image15.png"/><Relationship Id="rId30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21.wdp"/><Relationship Id="rId18" Type="http://schemas.openxmlformats.org/officeDocument/2006/relationships/image" Target="../media/image8.jpeg"/><Relationship Id="rId26" Type="http://schemas.openxmlformats.org/officeDocument/2006/relationships/image" Target="../media/image13.jpeg"/><Relationship Id="rId3" Type="http://schemas.microsoft.com/office/2007/relationships/hdphoto" Target="../media/hdphoto16.wdp"/><Relationship Id="rId21" Type="http://schemas.openxmlformats.org/officeDocument/2006/relationships/image" Target="../media/image11.png"/><Relationship Id="rId7" Type="http://schemas.microsoft.com/office/2007/relationships/hdphoto" Target="../media/hdphoto18.wdp"/><Relationship Id="rId12" Type="http://schemas.openxmlformats.org/officeDocument/2006/relationships/image" Target="../media/image5.png"/><Relationship Id="rId17" Type="http://schemas.microsoft.com/office/2007/relationships/hdphoto" Target="../media/hdphoto24.wdp"/><Relationship Id="rId25" Type="http://schemas.microsoft.com/office/2007/relationships/hdphoto" Target="../media/hdphoto26.wdp"/><Relationship Id="rId2" Type="http://schemas.openxmlformats.org/officeDocument/2006/relationships/image" Target="../media/image15.png"/><Relationship Id="rId16" Type="http://schemas.openxmlformats.org/officeDocument/2006/relationships/image" Target="../media/image7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20.wdp"/><Relationship Id="rId24" Type="http://schemas.openxmlformats.org/officeDocument/2006/relationships/image" Target="../media/image14.png"/><Relationship Id="rId5" Type="http://schemas.microsoft.com/office/2007/relationships/hdphoto" Target="../media/hdphoto17.wdp"/><Relationship Id="rId15" Type="http://schemas.microsoft.com/office/2007/relationships/hdphoto" Target="../media/hdphoto23.wdp"/><Relationship Id="rId23" Type="http://schemas.openxmlformats.org/officeDocument/2006/relationships/image" Target="../media/image12.png"/><Relationship Id="rId28" Type="http://schemas.microsoft.com/office/2007/relationships/hdphoto" Target="../media/hdphoto27.wdp"/><Relationship Id="rId10" Type="http://schemas.openxmlformats.org/officeDocument/2006/relationships/image" Target="../media/image3.png"/><Relationship Id="rId19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19.wdp"/><Relationship Id="rId14" Type="http://schemas.microsoft.com/office/2007/relationships/hdphoto" Target="../media/hdphoto22.wdp"/><Relationship Id="rId22" Type="http://schemas.microsoft.com/office/2007/relationships/hdphoto" Target="../media/hdphoto25.wdp"/><Relationship Id="rId27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21.wdp"/><Relationship Id="rId18" Type="http://schemas.openxmlformats.org/officeDocument/2006/relationships/image" Target="../media/image8.jpeg"/><Relationship Id="rId3" Type="http://schemas.microsoft.com/office/2007/relationships/hdphoto" Target="../media/hdphoto16.wdp"/><Relationship Id="rId21" Type="http://schemas.openxmlformats.org/officeDocument/2006/relationships/image" Target="../media/image14.png"/><Relationship Id="rId7" Type="http://schemas.microsoft.com/office/2007/relationships/hdphoto" Target="../media/hdphoto18.wdp"/><Relationship Id="rId12" Type="http://schemas.openxmlformats.org/officeDocument/2006/relationships/image" Target="../media/image5.png"/><Relationship Id="rId17" Type="http://schemas.microsoft.com/office/2007/relationships/hdphoto" Target="../media/hdphoto24.wdp"/><Relationship Id="rId2" Type="http://schemas.openxmlformats.org/officeDocument/2006/relationships/image" Target="../media/image15.png"/><Relationship Id="rId16" Type="http://schemas.openxmlformats.org/officeDocument/2006/relationships/image" Target="../media/image7.png"/><Relationship Id="rId20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3.wdp"/><Relationship Id="rId10" Type="http://schemas.openxmlformats.org/officeDocument/2006/relationships/image" Target="../media/image3.png"/><Relationship Id="rId19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9.wdp"/><Relationship Id="rId14" Type="http://schemas.microsoft.com/office/2007/relationships/hdphoto" Target="../media/hdphoto22.wdp"/><Relationship Id="rId22" Type="http://schemas.microsoft.com/office/2007/relationships/hdphoto" Target="../media/hdphoto2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33.wdp"/><Relationship Id="rId18" Type="http://schemas.microsoft.com/office/2007/relationships/hdphoto" Target="../media/hdphoto34.wdp"/><Relationship Id="rId3" Type="http://schemas.microsoft.com/office/2007/relationships/hdphoto" Target="../media/hdphoto28.wdp"/><Relationship Id="rId21" Type="http://schemas.openxmlformats.org/officeDocument/2006/relationships/image" Target="../media/image4.png"/><Relationship Id="rId7" Type="http://schemas.microsoft.com/office/2007/relationships/hdphoto" Target="../media/hdphoto29.wdp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jpeg"/><Relationship Id="rId20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32.wdp"/><Relationship Id="rId5" Type="http://schemas.microsoft.com/office/2007/relationships/hdphoto" Target="../media/hdphoto2.wdp"/><Relationship Id="rId15" Type="http://schemas.openxmlformats.org/officeDocument/2006/relationships/image" Target="../media/image10.jpeg"/><Relationship Id="rId10" Type="http://schemas.microsoft.com/office/2007/relationships/hdphoto" Target="../media/hdphoto31.wdp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30.wdp"/><Relationship Id="rId14" Type="http://schemas.openxmlformats.org/officeDocument/2006/relationships/image" Target="../media/image8.jpeg"/><Relationship Id="rId22" Type="http://schemas.microsoft.com/office/2007/relationships/hdphoto" Target="../media/hdphoto3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7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EED4B4-F6E0-0460-23ED-84085A04C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24" b="88762" l="13500" r="86143">
                        <a14:foregroundMark x1="23643" y1="20286" x2="41857" y2="19429"/>
                        <a14:foregroundMark x1="41857" y1="19429" x2="63786" y2="21238"/>
                        <a14:foregroundMark x1="63786" y1="21238" x2="80643" y2="30381"/>
                        <a14:foregroundMark x1="80643" y1="30381" x2="87929" y2="52095"/>
                        <a14:foregroundMark x1="87929" y1="52095" x2="83214" y2="77333"/>
                        <a14:foregroundMark x1="83214" y1="77333" x2="62643" y2="84952"/>
                        <a14:foregroundMark x1="62643" y1="84952" x2="24143" y2="76952"/>
                        <a14:foregroundMark x1="24143" y1="76952" x2="14429" y2="53429"/>
                        <a14:foregroundMark x1="14429" y1="53429" x2="18500" y2="28952"/>
                        <a14:foregroundMark x1="18500" y1="28952" x2="23357" y2="23333"/>
                        <a14:foregroundMark x1="41357" y1="20952" x2="61071" y2="17714"/>
                        <a14:foregroundMark x1="61071" y1="17714" x2="73214" y2="18476"/>
                        <a14:foregroundMark x1="72714" y1="16857" x2="46571" y2="27429"/>
                        <a14:foregroundMark x1="79714" y1="42095" x2="83714" y2="68286"/>
                        <a14:foregroundMark x1="83714" y1="68286" x2="84643" y2="70476"/>
                        <a14:foregroundMark x1="59571" y1="79429" x2="56286" y2="82762"/>
                        <a14:foregroundMark x1="54143" y1="82476" x2="23714" y2="81810"/>
                        <a14:foregroundMark x1="23714" y1="81810" x2="32857" y2="82000"/>
                        <a14:foregroundMark x1="34000" y1="82190" x2="17643" y2="71238"/>
                        <a14:foregroundMark x1="17643" y1="71238" x2="18000" y2="42952"/>
                        <a14:foregroundMark x1="18000" y1="42952" x2="35786" y2="42381"/>
                        <a14:foregroundMark x1="35786" y1="42381" x2="16214" y2="42286"/>
                        <a14:foregroundMark x1="16214" y1="42286" x2="19071" y2="17714"/>
                        <a14:foregroundMark x1="19071" y1="17714" x2="15143" y2="28190"/>
                        <a14:foregroundMark x1="17928" y1="18663" x2="18286" y2="17143"/>
                        <a14:foregroundMark x1="15929" y1="27143" x2="17768" y2="19343"/>
                        <a14:foregroundMark x1="32143" y1="13905" x2="32143" y2="11619"/>
                        <a14:foregroundMark x1="44571" y1="20286" x2="53929" y2="17810"/>
                        <a14:foregroundMark x1="54857" y1="17048" x2="45286" y2="17619"/>
                        <a14:foregroundMark x1="61571" y1="18000" x2="44357" y2="17619"/>
                        <a14:foregroundMark x1="15483" y1="20156" x2="13571" y2="25810"/>
                        <a14:foregroundMark x1="16857" y1="16095" x2="15668" y2="19610"/>
                        <a14:foregroundMark x1="18077" y1="82608" x2="31000" y2="86095"/>
                        <a14:foregroundMark x1="13000" y1="81238" x2="15105" y2="81806"/>
                        <a14:foregroundMark x1="31000" y1="86095" x2="49286" y2="85810"/>
                        <a14:foregroundMark x1="49286" y1="85810" x2="69786" y2="85905"/>
                        <a14:foregroundMark x1="69786" y1="85905" x2="86571" y2="77429"/>
                        <a14:foregroundMark x1="86571" y1="77429" x2="86143" y2="24571"/>
                        <a14:foregroundMark x1="86143" y1="24571" x2="68929" y2="14381"/>
                        <a14:foregroundMark x1="68929" y1="14381" x2="42571" y2="15619"/>
                        <a14:foregroundMark x1="17697" y1="84282" x2="21857" y2="86571"/>
                        <a14:foregroundMark x1="14071" y1="82286" x2="15692" y2="83178"/>
                        <a14:foregroundMark x1="20071" y1="87333" x2="27786" y2="87333"/>
                        <a14:foregroundMark x1="22429" y1="87810" x2="23143" y2="88762"/>
                        <a14:foregroundMark x1="39571" y1="86381" x2="53071" y2="87048"/>
                        <a14:foregroundMark x1="65643" y1="86381" x2="80429" y2="87048"/>
                        <a14:foregroundMark x1="78500" y1="87524" x2="76643" y2="88762"/>
                        <a14:foregroundMark x1="42214" y1="14476" x2="57714" y2="14667"/>
                        <a14:foregroundMark x1="42214" y1="14381" x2="60071" y2="13524"/>
                        <a14:foregroundMark x1="60071" y1="13524" x2="68214" y2="13524"/>
                        <a14:foregroundMark x1="54714" y1="14381" x2="55357" y2="13429"/>
                        <a14:foregroundMark x1="46000" y1="14381" x2="44429" y2="13524"/>
                        <a14:foregroundMark x1="56357" y1="14190" x2="55357" y2="13429"/>
                        <a14:foregroundMark x1="45643" y1="14667" x2="45000" y2="13238"/>
                        <a14:foregroundMark x1="56714" y1="13429" x2="54857" y2="13524"/>
                        <a14:foregroundMark x1="45000" y1="12762" x2="45000" y2="12762"/>
                        <a14:foregroundMark x1="55643" y1="13048" x2="55643" y2="13048"/>
                        <a14:foregroundMark x1="16429" y1="20476" x2="16071" y2="21619"/>
                        <a14:foregroundMark x1="78357" y1="21143" x2="82643" y2="22571"/>
                        <a14:foregroundMark x1="83571" y1="81238" x2="82429" y2="79429"/>
                        <a14:foregroundMark x1="22000" y1="84190" x2="16071" y2="82190"/>
                        <a14:foregroundMark x1="17143" y1="83048" x2="16071" y2="81048"/>
                        <a14:foregroundMark x1="16071" y1="83524" x2="15357" y2="82571"/>
                        <a14:foregroundMark x1="16429" y1="82286" x2="15929" y2="83238"/>
                        <a14:foregroundMark x1="15929" y1="82286" x2="15500" y2="84000"/>
                        <a14:foregroundMark x1="15786" y1="83048" x2="15571" y2="84000"/>
                        <a14:foregroundMark x1="16500" y1="20667" x2="16143" y2="21905"/>
                        <a14:foregroundMark x1="16071" y1="20000" x2="15571" y2="21429"/>
                        <a14:foregroundMark x1="15786" y1="20190" x2="15500" y2="21619"/>
                        <a14:foregroundMark x1="15786" y1="19905" x2="16143" y2="21429"/>
                        <a14:foregroundMark x1="83857" y1="18952" x2="83571" y2="21619"/>
                        <a14:foregroundMark x1="83500" y1="18476" x2="83214" y2="20000"/>
                        <a14:foregroundMark x1="82143" y1="19905" x2="82143" y2="20762"/>
                        <a14:foregroundMark x1="82643" y1="19429" x2="83500" y2="2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9459" r="11028" b="11395"/>
          <a:stretch/>
        </p:blipFill>
        <p:spPr bwMode="auto">
          <a:xfrm>
            <a:off x="195068" y="610321"/>
            <a:ext cx="2084832" cy="15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7B7E72B-E64B-A097-17CA-AEF13AF76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143" b="85429" l="30500" r="70643">
                        <a14:foregroundMark x1="56429" y1="15143" x2="67571" y2="55429"/>
                        <a14:foregroundMark x1="67571" y1="55429" x2="45714" y2="85143"/>
                        <a14:foregroundMark x1="45714" y1="85143" x2="30643" y2="39143"/>
                        <a14:foregroundMark x1="30643" y1="39143" x2="55000" y2="15143"/>
                        <a14:foregroundMark x1="64571" y1="55143" x2="70643" y2="51905"/>
                        <a14:foregroundMark x1="64357" y1="74095" x2="32500" y2="77714"/>
                        <a14:foregroundMark x1="32500" y1="77714" x2="31929" y2="44286"/>
                        <a14:foregroundMark x1="32286" y1="76190" x2="64429" y2="77429"/>
                        <a14:foregroundMark x1="64429" y1="77429" x2="33929" y2="82571"/>
                        <a14:foregroundMark x1="33929" y1="82571" x2="31286" y2="36857"/>
                        <a14:foregroundMark x1="31286" y1="36857" x2="61500" y2="46286"/>
                        <a14:foregroundMark x1="61500" y1="46286" x2="67571" y2="33238"/>
                        <a14:foregroundMark x1="34143" y1="29714" x2="30500" y2="28095"/>
                        <a14:foregroundMark x1="30286" y1="29714" x2="30571" y2="73048"/>
                        <a14:foregroundMark x1="30571" y1="73048" x2="60643" y2="85429"/>
                        <a14:foregroundMark x1="60643" y1="85429" x2="68571" y2="26476"/>
                        <a14:foregroundMark x1="64143" y1="30476" x2="68571" y2="70952"/>
                        <a14:foregroundMark x1="68571" y1="70952" x2="38214" y2="83238"/>
                        <a14:foregroundMark x1="38214" y1="83238" x2="31071" y2="61905"/>
                        <a14:foregroundMark x1="32929" y1="72667" x2="32071" y2="80857"/>
                        <a14:foregroundMark x1="32929" y1="74286" x2="31714" y2="74857"/>
                        <a14:foregroundMark x1="63929" y1="72190" x2="68000" y2="75429"/>
                        <a14:backgroundMark x1="67571" y1="17238" x2="67571" y2="17238"/>
                        <a14:backgroundMark x1="68000" y1="17810" x2="67786" y2="20000"/>
                        <a14:backgroundMark x1="36571" y1="16476" x2="32286" y2="1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78" t="15969" r="30155" b="16279"/>
          <a:stretch/>
        </p:blipFill>
        <p:spPr bwMode="auto">
          <a:xfrm>
            <a:off x="2448257" y="1806127"/>
            <a:ext cx="622587" cy="7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AAC33E-E5EF-63AB-3101-40C6C9520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02" b="90261" l="3250" r="95500">
                        <a14:foregroundMark x1="3250" y1="50119" x2="17167" y2="49169"/>
                        <a14:foregroundMark x1="17167" y1="49169" x2="21750" y2="49169"/>
                        <a14:foregroundMark x1="49917" y1="48694" x2="55750" y2="49169"/>
                        <a14:foregroundMark x1="55750" y1="49169" x2="67667" y2="48694"/>
                        <a14:foregroundMark x1="67667" y1="48694" x2="72917" y2="48694"/>
                        <a14:foregroundMark x1="48000" y1="22090" x2="67917" y2="22565"/>
                        <a14:foregroundMark x1="54583" y1="76722" x2="58750" y2="77910"/>
                        <a14:foregroundMark x1="58750" y1="77910" x2="71583" y2="75772"/>
                        <a14:foregroundMark x1="71583" y1="75772" x2="72417" y2="75772"/>
                        <a14:foregroundMark x1="87667" y1="47031" x2="92000" y2="48931"/>
                        <a14:foregroundMark x1="92000" y1="48931" x2="89500" y2="35154"/>
                        <a14:foregroundMark x1="89500" y1="35154" x2="85500" y2="37530"/>
                        <a14:foregroundMark x1="85500" y1="37530" x2="82500" y2="56770"/>
                        <a14:foregroundMark x1="82500" y1="56770" x2="82917" y2="70546"/>
                        <a14:foregroundMark x1="82917" y1="70546" x2="85167" y2="79810"/>
                        <a14:foregroundMark x1="85167" y1="79810" x2="91750" y2="81948"/>
                        <a14:foregroundMark x1="91750" y1="81948" x2="94333" y2="77197"/>
                        <a14:foregroundMark x1="78417" y1="49644" x2="80500" y2="36817"/>
                        <a14:foregroundMark x1="80500" y1="36817" x2="79833" y2="27316"/>
                        <a14:foregroundMark x1="92750" y1="28029" x2="95500" y2="36105"/>
                        <a14:foregroundMark x1="95500" y1="36105" x2="95583" y2="64133"/>
                        <a14:foregroundMark x1="95583" y1="64133" x2="95250" y2="71259"/>
                        <a14:foregroundMark x1="31417" y1="18052" x2="31250" y2="14489"/>
                        <a14:foregroundMark x1="25583" y1="84086" x2="25417" y2="88599"/>
                        <a14:foregroundMark x1="26000" y1="87173" x2="26000" y2="89311"/>
                        <a14:foregroundMark x1="36750" y1="88836" x2="38000" y2="88124"/>
                        <a14:foregroundMark x1="44000" y1="88361" x2="44750" y2="90261"/>
                        <a14:foregroundMark x1="43833" y1="14489" x2="43833" y2="13302"/>
                        <a14:foregroundMark x1="36083" y1="14727" x2="37417" y2="13539"/>
                        <a14:foregroundMark x1="31667" y1="15914" x2="31083" y2="13302"/>
                        <a14:foregroundMark x1="24917" y1="16152" x2="26583" y2="15677"/>
                        <a14:foregroundMark x1="37500" y1="13777" x2="37833" y2="15202"/>
                        <a14:foregroundMark x1="31750" y1="14252" x2="32250" y2="14252"/>
                        <a14:foregroundMark x1="46917" y1="13539" x2="50583" y2="1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4" t="4627" r="1802" b="4627"/>
          <a:stretch/>
        </p:blipFill>
        <p:spPr bwMode="auto">
          <a:xfrm>
            <a:off x="5810282" y="5040684"/>
            <a:ext cx="1527048" cy="5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F5691B-7133-2760-FCC4-33DA7172B01E}"/>
              </a:ext>
            </a:extLst>
          </p:cNvPr>
          <p:cNvGrpSpPr/>
          <p:nvPr/>
        </p:nvGrpSpPr>
        <p:grpSpPr>
          <a:xfrm>
            <a:off x="115074" y="2585492"/>
            <a:ext cx="2151969" cy="1593570"/>
            <a:chOff x="4136780" y="2473429"/>
            <a:chExt cx="2151969" cy="159357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A6BAB7F-2B03-E09C-5426-943CA17470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827B9CB-8B70-984C-5B79-06A9E8392F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84AAEEA6-639B-781F-A803-1DE917E82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95" b="69429" l="17786" r="80500">
                        <a14:foregroundMark x1="75286" y1="31048" x2="76000" y2="62762"/>
                        <a14:foregroundMark x1="76000" y1="62762" x2="68357" y2="68857"/>
                        <a14:foregroundMark x1="68357" y1="68857" x2="21214" y2="68286"/>
                        <a14:foregroundMark x1="21214" y1="68286" x2="17357" y2="61905"/>
                        <a14:foregroundMark x1="17357" y1="61905" x2="17500" y2="34381"/>
                        <a14:foregroundMark x1="17500" y1="34381" x2="26429" y2="30095"/>
                        <a14:foregroundMark x1="26429" y1="30095" x2="55571" y2="31429"/>
                        <a14:foregroundMark x1="55571" y1="31429" x2="72143" y2="31143"/>
                        <a14:foregroundMark x1="72143" y1="31143" x2="74929" y2="31619"/>
                        <a14:foregroundMark x1="72857" y1="40286" x2="76143" y2="49905"/>
                        <a14:foregroundMark x1="76143" y1="39810" x2="77500" y2="52667"/>
                        <a14:foregroundMark x1="77857" y1="48095" x2="78571" y2="49810"/>
                        <a14:foregroundMark x1="77286" y1="41905" x2="79857" y2="42000"/>
                        <a14:foregroundMark x1="80286" y1="42190" x2="80571" y2="57333"/>
                        <a14:foregroundMark x1="76357" y1="67333" x2="21214" y2="68857"/>
                        <a14:foregroundMark x1="21214" y1="68857" x2="17929" y2="61238"/>
                        <a14:foregroundMark x1="17929" y1="61238" x2="17857" y2="58762"/>
                        <a14:foregroundMark x1="56500" y1="56095" x2="51786" y2="58000"/>
                        <a14:foregroundMark x1="30071" y1="34762" x2="30286" y2="62667"/>
                        <a14:foregroundMark x1="18429" y1="69429" x2="23786" y2="68762"/>
                        <a14:foregroundMark x1="23786" y1="68762" x2="52143" y2="69143"/>
                        <a14:foregroundMark x1="52143" y1="69143" x2="65357" y2="68952"/>
                        <a14:foregroundMark x1="65357" y1="68952" x2="76214" y2="69429"/>
                        <a14:foregroundMark x1="76143" y1="30095" x2="28429" y2="30095"/>
                        <a14:foregroundMark x1="22786" y1="34571" x2="23286" y2="53333"/>
                        <a14:foregroundMark x1="23286" y1="53333" x2="25357" y2="61429"/>
                        <a14:foregroundMark x1="25357" y1="61429" x2="28214" y2="51429"/>
                        <a14:foregroundMark x1="28214" y1="51429" x2="26571" y2="31905"/>
                        <a14:foregroundMark x1="26571" y1="31905" x2="26357" y2="31143"/>
                        <a14:foregroundMark x1="21571" y1="48381" x2="19857" y2="62667"/>
                        <a14:foregroundMark x1="19857" y1="62667" x2="19857" y2="63143"/>
                        <a14:foregroundMark x1="18786" y1="61238" x2="18714" y2="51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4" t="29457" r="18992" b="30233"/>
          <a:stretch/>
        </p:blipFill>
        <p:spPr bwMode="auto">
          <a:xfrm>
            <a:off x="169913" y="4708814"/>
            <a:ext cx="1444752" cy="6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279DE-0962-26A4-9F4C-6BDD37F133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0" b="98401" l="6373" r="93873">
                        <a14:foregroundMark x1="8824" y1="13646" x2="20833" y2="7889"/>
                        <a14:foregroundMark x1="20833" y1="7889" x2="38725" y2="6503"/>
                        <a14:foregroundMark x1="38725" y1="6503" x2="53431" y2="9488"/>
                        <a14:foregroundMark x1="53431" y1="9488" x2="58088" y2="16418"/>
                        <a14:foregroundMark x1="58088" y1="16418" x2="50980" y2="23241"/>
                        <a14:foregroundMark x1="50980" y1="23241" x2="30637" y2="28358"/>
                        <a14:foregroundMark x1="30637" y1="28358" x2="16667" y2="38060"/>
                        <a14:foregroundMark x1="16667" y1="38060" x2="18627" y2="48294"/>
                        <a14:foregroundMark x1="18627" y1="48294" x2="54412" y2="71322"/>
                        <a14:foregroundMark x1="54412" y1="71322" x2="59314" y2="78358"/>
                        <a14:foregroundMark x1="59314" y1="78358" x2="56863" y2="86034"/>
                        <a14:foregroundMark x1="56863" y1="86034" x2="42892" y2="92004"/>
                        <a14:foregroundMark x1="42892" y1="92004" x2="26225" y2="93070"/>
                        <a14:foregroundMark x1="26225" y1="93070" x2="11765" y2="84542"/>
                        <a14:foregroundMark x1="11765" y1="84542" x2="14706" y2="75906"/>
                        <a14:foregroundMark x1="14706" y1="75906" x2="62745" y2="60554"/>
                        <a14:foregroundMark x1="62745" y1="60554" x2="75490" y2="48081"/>
                        <a14:foregroundMark x1="75490" y1="48081" x2="75000" y2="36141"/>
                        <a14:foregroundMark x1="75000" y1="36141" x2="61520" y2="27079"/>
                        <a14:foregroundMark x1="61520" y1="27079" x2="24755" y2="22495"/>
                        <a14:foregroundMark x1="24755" y1="22495" x2="6373" y2="12580"/>
                        <a14:foregroundMark x1="15931" y1="6823" x2="29657" y2="2772"/>
                        <a14:foregroundMark x1="29657" y1="2772" x2="45588" y2="3518"/>
                        <a14:foregroundMark x1="45588" y1="3518" x2="58333" y2="9168"/>
                        <a14:foregroundMark x1="58333" y1="9168" x2="66912" y2="24307"/>
                        <a14:foregroundMark x1="91176" y1="25373" x2="96569" y2="65565"/>
                        <a14:foregroundMark x1="96569" y1="65565" x2="93873" y2="73241"/>
                        <a14:foregroundMark x1="93873" y1="73241" x2="87990" y2="63326"/>
                        <a14:foregroundMark x1="87990" y1="63326" x2="88480" y2="43070"/>
                        <a14:foregroundMark x1="49510" y1="98188" x2="16176" y2="95096"/>
                        <a14:foregroundMark x1="16176" y1="95096" x2="36029" y2="94776"/>
                        <a14:foregroundMark x1="36029" y1="94776" x2="52206" y2="94776"/>
                        <a14:foregroundMark x1="52206" y1="94776" x2="61275" y2="93284"/>
                        <a14:foregroundMark x1="48529" y1="98188" x2="31127" y2="98614"/>
                        <a14:foregroundMark x1="31127" y1="98614" x2="27451" y2="98188"/>
                        <a14:foregroundMark x1="48775" y1="4691" x2="31127" y2="4051"/>
                        <a14:foregroundMark x1="31127" y1="4051" x2="20343" y2="5864"/>
                        <a14:foregroundMark x1="27696" y1="640" x2="42402" y2="9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3717" y="5646314"/>
            <a:ext cx="417621" cy="960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6217A3-08D7-B24D-1E88-E61A4E72D9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848" y="5773383"/>
            <a:ext cx="795528" cy="793271"/>
          </a:xfrm>
          <a:prstGeom prst="rect">
            <a:avLst/>
          </a:prstGeom>
        </p:spPr>
      </p:pic>
      <p:pic>
        <p:nvPicPr>
          <p:cNvPr id="21" name="Picture 6" descr="Breadboard - Mini Modular (White)">
            <a:extLst>
              <a:ext uri="{FF2B5EF4-FFF2-40B4-BE49-F238E27FC236}">
                <a16:creationId xmlns:a16="http://schemas.microsoft.com/office/drawing/2014/main" id="{21296E6B-D608-C8AE-AE26-BA5386F8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0" b="94667" l="19167" r="83667">
                        <a14:foregroundMark x1="24667" y1="11167" x2="37167" y2="10667"/>
                        <a14:foregroundMark x1="37167" y1="10667" x2="59167" y2="13167"/>
                        <a14:foregroundMark x1="59167" y1="13167" x2="66167" y2="19333"/>
                        <a14:foregroundMark x1="66167" y1="19333" x2="68833" y2="27667"/>
                        <a14:foregroundMark x1="68833" y1="27667" x2="68000" y2="52833"/>
                        <a14:foregroundMark x1="68000" y1="52833" x2="59833" y2="80167"/>
                        <a14:foregroundMark x1="59833" y1="80167" x2="53167" y2="84833"/>
                        <a14:foregroundMark x1="53167" y1="84833" x2="43833" y2="82667"/>
                        <a14:foregroundMark x1="43833" y1="82667" x2="35500" y2="76000"/>
                        <a14:foregroundMark x1="35500" y1="76000" x2="29667" y2="66500"/>
                        <a14:foregroundMark x1="29667" y1="66500" x2="24000" y2="23167"/>
                        <a14:foregroundMark x1="24000" y1="23167" x2="26500" y2="8000"/>
                        <a14:foregroundMark x1="68167" y1="12167" x2="75000" y2="18333"/>
                        <a14:foregroundMark x1="75000" y1="18333" x2="79500" y2="43333"/>
                        <a14:foregroundMark x1="80333" y1="46167" x2="80667" y2="62667"/>
                        <a14:foregroundMark x1="80667" y1="62667" x2="80333" y2="64000"/>
                        <a14:foregroundMark x1="76000" y1="67833" x2="71167" y2="75500"/>
                        <a14:foregroundMark x1="71167" y1="75500" x2="72667" y2="80333"/>
                        <a14:foregroundMark x1="66333" y1="83333" x2="60333" y2="88167"/>
                        <a14:foregroundMark x1="60333" y1="88167" x2="61667" y2="86500"/>
                        <a14:foregroundMark x1="57833" y1="88667" x2="51667" y2="91833"/>
                        <a14:foregroundMark x1="51667" y1="91833" x2="36500" y2="90000"/>
                        <a14:foregroundMark x1="36500" y1="90000" x2="28167" y2="81167"/>
                        <a14:foregroundMark x1="28167" y1="81167" x2="26500" y2="75500"/>
                        <a14:foregroundMark x1="29000" y1="72833" x2="47333" y2="53167"/>
                        <a14:foregroundMark x1="47333" y1="53167" x2="50333" y2="45000"/>
                        <a14:foregroundMark x1="50333" y1="45000" x2="50667" y2="35500"/>
                        <a14:foregroundMark x1="50667" y1="35500" x2="47500" y2="27333"/>
                        <a14:foregroundMark x1="47500" y1="27333" x2="42833" y2="22000"/>
                        <a14:foregroundMark x1="42833" y1="22000" x2="33000" y2="27000"/>
                        <a14:foregroundMark x1="33000" y1="27000" x2="30333" y2="42000"/>
                        <a14:foregroundMark x1="30333" y1="42000" x2="38000" y2="55667"/>
                        <a14:foregroundMark x1="38000" y1="55667" x2="42167" y2="58667"/>
                        <a14:foregroundMark x1="17667" y1="10500" x2="21667" y2="45833"/>
                        <a14:foregroundMark x1="21667" y1="45833" x2="22333" y2="82500"/>
                        <a14:foregroundMark x1="20667" y1="68667" x2="21333" y2="88000"/>
                        <a14:foregroundMark x1="20500" y1="84500" x2="19333" y2="52333"/>
                        <a14:foregroundMark x1="19333" y1="52333" x2="19333" y2="52333"/>
                        <a14:foregroundMark x1="20667" y1="89833" x2="69333" y2="91667"/>
                        <a14:foregroundMark x1="47500" y1="94667" x2="50167" y2="94500"/>
                        <a14:foregroundMark x1="83500" y1="47833" x2="83667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5270" r="14392" b="3877"/>
          <a:stretch/>
        </p:blipFill>
        <p:spPr bwMode="auto">
          <a:xfrm>
            <a:off x="10483256" y="3601021"/>
            <a:ext cx="1275947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B10EB24-A4F5-A284-D6C6-17FBC4DDD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2" r="22279"/>
          <a:stretch/>
        </p:blipFill>
        <p:spPr bwMode="auto">
          <a:xfrm>
            <a:off x="6210412" y="5697829"/>
            <a:ext cx="36339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B4924D3E-E58C-AA17-C16D-84B11A28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t="32403" r="45401" b="31628"/>
          <a:stretch/>
        </p:blipFill>
        <p:spPr bwMode="auto">
          <a:xfrm>
            <a:off x="9822792" y="1033816"/>
            <a:ext cx="731520" cy="5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BBC5508E-020B-46A2-1BC6-E4059E9CF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697" r="48991" b="52249"/>
          <a:stretch/>
        </p:blipFill>
        <p:spPr bwMode="auto">
          <a:xfrm>
            <a:off x="8970912" y="1087812"/>
            <a:ext cx="521208" cy="4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67D50FEC-BF3A-BF05-201A-B9306CBD8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>
            <a:off x="10884984" y="1353458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62954B-D883-0463-CE80-FD7E21FA513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97331" y="295629"/>
            <a:ext cx="1261872" cy="497788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1340ED60-8485-7A3B-20EC-F2E6A2CCA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t="17209" r="26434" b="16589"/>
          <a:stretch/>
        </p:blipFill>
        <p:spPr bwMode="auto">
          <a:xfrm>
            <a:off x="467318" y="5544638"/>
            <a:ext cx="849942" cy="8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7FABEFE-D0DB-26AF-93E3-FC9FF7E5EFC5}"/>
              </a:ext>
            </a:extLst>
          </p:cNvPr>
          <p:cNvGrpSpPr/>
          <p:nvPr/>
        </p:nvGrpSpPr>
        <p:grpSpPr>
          <a:xfrm>
            <a:off x="9032034" y="5672948"/>
            <a:ext cx="442338" cy="590617"/>
            <a:chOff x="2562114" y="2322871"/>
            <a:chExt cx="442338" cy="5906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C72A0-2AD1-411C-C085-04C753CE5A5E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C5CD20-3108-9E3E-F81F-CB833FF1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12CD78B-EA56-2A27-A87F-8207BF0437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779" b="98617" l="1014" r="92568">
                        <a14:foregroundMark x1="39189" y1="12055" x2="76689" y2="17787"/>
                        <a14:foregroundMark x1="76351" y1="17095" x2="89527" y2="15613"/>
                        <a14:foregroundMark x1="9001" y1="5040" x2="9122" y2="4941"/>
                        <a14:foregroundMark x1="8881" y1="5138" x2="9001" y2="5040"/>
                        <a14:foregroundMark x1="7432" y1="6324" x2="8881" y2="5138"/>
                        <a14:foregroundMark x1="37162" y1="72727" x2="39189" y2="82312"/>
                        <a14:foregroundMark x1="77365" y1="92292" x2="83108" y2="94565"/>
                        <a14:foregroundMark x1="92905" y1="97530" x2="89527" y2="98617"/>
                        <a14:foregroundMark x1="4730" y1="88340" x2="1014" y2="86067"/>
                        <a14:foregroundMark x1="3378" y1="2174" x2="6081" y2="1779"/>
                        <a14:backgroundMark x1="49324" y1="26482" x2="49324" y2="26482"/>
                        <a14:backgroundMark x1="10135" y1="4150" x2="10135" y2="4150"/>
                        <a14:backgroundMark x1="10473" y1="4348" x2="10135" y2="4644"/>
                        <a14:backgroundMark x1="11149" y1="4348" x2="11824" y2="3854"/>
                        <a14:backgroundMark x1="12838" y1="4150" x2="12838" y2="3557"/>
                        <a14:backgroundMark x1="13176" y1="3557" x2="11149" y2="3458"/>
                        <a14:backgroundMark x1="8446" y1="5138" x2="8446" y2="5138"/>
                        <a14:backgroundMark x1="8784" y1="5040" x2="8784" y2="5040"/>
                        <a14:backgroundMark x1="9122" y1="5040" x2="9122" y2="5040"/>
                        <a14:backgroundMark x1="8784" y1="4941" x2="8784" y2="4941"/>
                        <a14:backgroundMark x1="9122" y1="4941" x2="9122" y2="4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31541" y="321506"/>
            <a:ext cx="957482" cy="32735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F34D240-27C3-9C9A-924D-B50A868AB5FB}"/>
              </a:ext>
            </a:extLst>
          </p:cNvPr>
          <p:cNvGrpSpPr/>
          <p:nvPr/>
        </p:nvGrpSpPr>
        <p:grpSpPr>
          <a:xfrm>
            <a:off x="3967119" y="3936002"/>
            <a:ext cx="1604732" cy="2523744"/>
            <a:chOff x="5537028" y="2557954"/>
            <a:chExt cx="1604732" cy="2523744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9E17D6C5-BBED-BA2E-8DD8-2A8C63FDC3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193248B-4642-03BD-EEFF-BC62076B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5708B8C-3210-3BE2-54AA-B7E6FCC37857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F455A8-7CA6-6F3F-8B54-7A7C2F2B4B26}"/>
              </a:ext>
            </a:extLst>
          </p:cNvPr>
          <p:cNvSpPr txBox="1"/>
          <p:nvPr/>
        </p:nvSpPr>
        <p:spPr>
          <a:xfrm>
            <a:off x="0" y="437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0D760F-A43F-6E4A-1788-2C4F27DEA458}"/>
              </a:ext>
            </a:extLst>
          </p:cNvPr>
          <p:cNvGrpSpPr/>
          <p:nvPr/>
        </p:nvGrpSpPr>
        <p:grpSpPr>
          <a:xfrm>
            <a:off x="8036847" y="2686621"/>
            <a:ext cx="1985388" cy="1691640"/>
            <a:chOff x="8036847" y="2686621"/>
            <a:chExt cx="1985388" cy="1691640"/>
          </a:xfrm>
        </p:grpSpPr>
        <p:pic>
          <p:nvPicPr>
            <p:cNvPr id="39" name="Picture 6" descr="Breadboard - Mini Modular (White)">
              <a:extLst>
                <a:ext uri="{FF2B5EF4-FFF2-40B4-BE49-F238E27FC236}">
                  <a16:creationId xmlns:a16="http://schemas.microsoft.com/office/drawing/2014/main" id="{A0B1EF18-3558-E9E1-A4F6-98378FC40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ED331651-E00F-F66F-C1FE-73F7925BB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2FB528CF-6EB5-EB18-020E-BF881C76A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 rot="10800000">
              <a:off x="803684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B79D298-9301-4FCF-D719-C81E02E0B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397297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27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344956-4CDC-4436-88AD-BEDF02EF119E}"/>
              </a:ext>
            </a:extLst>
          </p:cNvPr>
          <p:cNvSpPr/>
          <p:nvPr/>
        </p:nvSpPr>
        <p:spPr>
          <a:xfrm>
            <a:off x="3938016" y="1627632"/>
            <a:ext cx="4315968" cy="360273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 cm by 10 cm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0C8-9621-C609-7A4E-74FCA50FE4D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Current Footprint</a:t>
            </a:r>
          </a:p>
        </p:txBody>
      </p:sp>
    </p:spTree>
    <p:extLst>
      <p:ext uri="{BB962C8B-B14F-4D97-AF65-F5344CB8AC3E}">
        <p14:creationId xmlns:p14="http://schemas.microsoft.com/office/powerpoint/2010/main" val="64422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Full Layout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575A9-083D-F85A-2ADC-099EFC0290C4}"/>
              </a:ext>
            </a:extLst>
          </p:cNvPr>
          <p:cNvGrpSpPr/>
          <p:nvPr/>
        </p:nvGrpSpPr>
        <p:grpSpPr>
          <a:xfrm rot="5400000">
            <a:off x="5369997" y="2355064"/>
            <a:ext cx="1452006" cy="1691640"/>
            <a:chOff x="8399275" y="2686621"/>
            <a:chExt cx="1452006" cy="1691640"/>
          </a:xfrm>
        </p:grpSpPr>
        <p:pic>
          <p:nvPicPr>
            <p:cNvPr id="25" name="Picture 6" descr="Breadboard - Mini Modular (White)">
              <a:extLst>
                <a:ext uri="{FF2B5EF4-FFF2-40B4-BE49-F238E27FC236}">
                  <a16:creationId xmlns:a16="http://schemas.microsoft.com/office/drawing/2014/main" id="{E30B6070-D392-533B-CCB2-89E62123A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BC25D1A-32E1-9BE5-11D7-7EA2A6A07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>
              <a:extLst>
                <a:ext uri="{FF2B5EF4-FFF2-40B4-BE49-F238E27FC236}">
                  <a16:creationId xmlns:a16="http://schemas.microsoft.com/office/drawing/2014/main" id="{63D4F958-E306-D0C8-4C7E-5167BB49F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>
              <a:off x="855121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F966D84-05BD-AE04-BF5E-C48851EB6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226343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7F6067-E2C9-1564-0445-8A673E0D900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84075" y="1513020"/>
            <a:ext cx="1261872" cy="4977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26DA428-C0DA-669E-109C-92573957750A}"/>
              </a:ext>
            </a:extLst>
          </p:cNvPr>
          <p:cNvSpPr/>
          <p:nvPr/>
        </p:nvSpPr>
        <p:spPr>
          <a:xfrm>
            <a:off x="4437219" y="1200022"/>
            <a:ext cx="3317564" cy="11233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1C1E242-A94A-6A08-73BF-0BD55EF7516A}"/>
              </a:ext>
            </a:extLst>
          </p:cNvPr>
          <p:cNvGrpSpPr/>
          <p:nvPr/>
        </p:nvGrpSpPr>
        <p:grpSpPr>
          <a:xfrm>
            <a:off x="4496193" y="1335039"/>
            <a:ext cx="896112" cy="3589690"/>
            <a:chOff x="4520905" y="2163540"/>
            <a:chExt cx="896112" cy="3589690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33487556-A3D2-9391-C418-4AAD2CC22B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3" t="17209" r="26434" b="16589"/>
            <a:stretch/>
          </p:blipFill>
          <p:spPr bwMode="auto">
            <a:xfrm rot="16200000">
              <a:off x="4543990" y="2140455"/>
              <a:ext cx="849942" cy="89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B29BD83E-49E5-C76B-16AB-2CC5DEE0B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30095" b="69429" l="17786" r="80500">
                          <a14:foregroundMark x1="75286" y1="31048" x2="76000" y2="62762"/>
                          <a14:foregroundMark x1="76000" y1="62762" x2="68357" y2="68857"/>
                          <a14:foregroundMark x1="68357" y1="68857" x2="21214" y2="68286"/>
                          <a14:foregroundMark x1="21214" y1="68286" x2="17357" y2="61905"/>
                          <a14:foregroundMark x1="17357" y1="61905" x2="17500" y2="34381"/>
                          <a14:foregroundMark x1="17500" y1="34381" x2="26429" y2="30095"/>
                          <a14:foregroundMark x1="26429" y1="30095" x2="55571" y2="31429"/>
                          <a14:foregroundMark x1="55571" y1="31429" x2="72143" y2="31143"/>
                          <a14:foregroundMark x1="72143" y1="31143" x2="74929" y2="31619"/>
                          <a14:foregroundMark x1="72857" y1="40286" x2="76143" y2="49905"/>
                          <a14:foregroundMark x1="76143" y1="39810" x2="77500" y2="52667"/>
                          <a14:foregroundMark x1="77857" y1="48095" x2="78571" y2="49810"/>
                          <a14:foregroundMark x1="77286" y1="41905" x2="79857" y2="42000"/>
                          <a14:foregroundMark x1="80286" y1="42190" x2="80571" y2="57333"/>
                          <a14:foregroundMark x1="76357" y1="67333" x2="21214" y2="68857"/>
                          <a14:foregroundMark x1="21214" y1="68857" x2="17929" y2="61238"/>
                          <a14:foregroundMark x1="17929" y1="61238" x2="17857" y2="58762"/>
                          <a14:foregroundMark x1="56500" y1="56095" x2="51786" y2="58000"/>
                          <a14:foregroundMark x1="30071" y1="34762" x2="30286" y2="62667"/>
                          <a14:foregroundMark x1="18429" y1="69429" x2="23786" y2="68762"/>
                          <a14:foregroundMark x1="23786" y1="68762" x2="52143" y2="69143"/>
                          <a14:foregroundMark x1="52143" y1="69143" x2="65357" y2="68952"/>
                          <a14:foregroundMark x1="65357" y1="68952" x2="76214" y2="69429"/>
                          <a14:foregroundMark x1="76143" y1="30095" x2="28429" y2="30095"/>
                          <a14:foregroundMark x1="22786" y1="34571" x2="23286" y2="53333"/>
                          <a14:foregroundMark x1="23286" y1="53333" x2="25357" y2="61429"/>
                          <a14:foregroundMark x1="25357" y1="61429" x2="28214" y2="51429"/>
                          <a14:foregroundMark x1="28214" y1="51429" x2="26571" y2="31905"/>
                          <a14:foregroundMark x1="26571" y1="31905" x2="26357" y2="31143"/>
                          <a14:foregroundMark x1="21571" y1="48381" x2="19857" y2="62667"/>
                          <a14:foregroundMark x1="19857" y1="62667" x2="19857" y2="63143"/>
                          <a14:foregroundMark x1="18786" y1="61238" x2="18714" y2="51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4" t="29457" r="18992" b="30233"/>
            <a:stretch/>
          </p:blipFill>
          <p:spPr bwMode="auto">
            <a:xfrm rot="5400000">
              <a:off x="4246585" y="4684326"/>
              <a:ext cx="1444752" cy="69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6D7BED-F016-23B8-A4DC-C7AA5F3F839E}"/>
              </a:ext>
            </a:extLst>
          </p:cNvPr>
          <p:cNvSpPr/>
          <p:nvPr/>
        </p:nvSpPr>
        <p:spPr>
          <a:xfrm>
            <a:off x="3426946" y="2403801"/>
            <a:ext cx="5338110" cy="1828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514B4-87EF-7D1E-100B-3D06CB024C08}"/>
              </a:ext>
            </a:extLst>
          </p:cNvPr>
          <p:cNvSpPr/>
          <p:nvPr/>
        </p:nvSpPr>
        <p:spPr>
          <a:xfrm>
            <a:off x="3426946" y="2403801"/>
            <a:ext cx="2670048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</p:spTree>
    <p:extLst>
      <p:ext uri="{BB962C8B-B14F-4D97-AF65-F5344CB8AC3E}">
        <p14:creationId xmlns:p14="http://schemas.microsoft.com/office/powerpoint/2010/main" val="411812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Full Layout – Starting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  <p:pic>
        <p:nvPicPr>
          <p:cNvPr id="25" name="Picture 6" descr="Breadboard - Mini Modular (White)">
            <a:extLst>
              <a:ext uri="{FF2B5EF4-FFF2-40B4-BE49-F238E27FC236}">
                <a16:creationId xmlns:a16="http://schemas.microsoft.com/office/drawing/2014/main" id="{E30B6070-D392-533B-CCB2-89E62123A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0" b="94667" l="19167" r="83667">
                        <a14:foregroundMark x1="24667" y1="11167" x2="37167" y2="10667"/>
                        <a14:foregroundMark x1="37167" y1="10667" x2="59167" y2="13167"/>
                        <a14:foregroundMark x1="59167" y1="13167" x2="66167" y2="19333"/>
                        <a14:foregroundMark x1="66167" y1="19333" x2="68833" y2="27667"/>
                        <a14:foregroundMark x1="68833" y1="27667" x2="68000" y2="52833"/>
                        <a14:foregroundMark x1="68000" y1="52833" x2="59833" y2="80167"/>
                        <a14:foregroundMark x1="59833" y1="80167" x2="53167" y2="84833"/>
                        <a14:foregroundMark x1="53167" y1="84833" x2="43833" y2="82667"/>
                        <a14:foregroundMark x1="43833" y1="82667" x2="35500" y2="76000"/>
                        <a14:foregroundMark x1="35500" y1="76000" x2="29667" y2="66500"/>
                        <a14:foregroundMark x1="29667" y1="66500" x2="24000" y2="23167"/>
                        <a14:foregroundMark x1="24000" y1="23167" x2="26500" y2="8000"/>
                        <a14:foregroundMark x1="68167" y1="12167" x2="75000" y2="18333"/>
                        <a14:foregroundMark x1="75000" y1="18333" x2="79500" y2="43333"/>
                        <a14:foregroundMark x1="80333" y1="46167" x2="80667" y2="62667"/>
                        <a14:foregroundMark x1="80667" y1="62667" x2="80333" y2="64000"/>
                        <a14:foregroundMark x1="76000" y1="67833" x2="71167" y2="75500"/>
                        <a14:foregroundMark x1="71167" y1="75500" x2="72667" y2="80333"/>
                        <a14:foregroundMark x1="66333" y1="83333" x2="60333" y2="88167"/>
                        <a14:foregroundMark x1="60333" y1="88167" x2="61667" y2="86500"/>
                        <a14:foregroundMark x1="57833" y1="88667" x2="51667" y2="91833"/>
                        <a14:foregroundMark x1="51667" y1="91833" x2="36500" y2="90000"/>
                        <a14:foregroundMark x1="36500" y1="90000" x2="28167" y2="81167"/>
                        <a14:foregroundMark x1="28167" y1="81167" x2="26500" y2="75500"/>
                        <a14:foregroundMark x1="29000" y1="72833" x2="47333" y2="53167"/>
                        <a14:foregroundMark x1="47333" y1="53167" x2="50333" y2="45000"/>
                        <a14:foregroundMark x1="50333" y1="45000" x2="50667" y2="35500"/>
                        <a14:foregroundMark x1="50667" y1="35500" x2="47500" y2="27333"/>
                        <a14:foregroundMark x1="47500" y1="27333" x2="42833" y2="22000"/>
                        <a14:foregroundMark x1="42833" y1="22000" x2="33000" y2="27000"/>
                        <a14:foregroundMark x1="33000" y1="27000" x2="30333" y2="42000"/>
                        <a14:foregroundMark x1="30333" y1="42000" x2="38000" y2="55667"/>
                        <a14:foregroundMark x1="38000" y1="55667" x2="42167" y2="58667"/>
                        <a14:foregroundMark x1="17667" y1="10500" x2="21667" y2="45833"/>
                        <a14:foregroundMark x1="21667" y1="45833" x2="22333" y2="82500"/>
                        <a14:foregroundMark x1="20667" y1="68667" x2="21333" y2="88000"/>
                        <a14:foregroundMark x1="20500" y1="84500" x2="19333" y2="52333"/>
                        <a14:foregroundMark x1="19333" y1="52333" x2="19333" y2="52333"/>
                        <a14:foregroundMark x1="20667" y1="89833" x2="69333" y2="91667"/>
                        <a14:foregroundMark x1="47500" y1="94667" x2="50167" y2="94500"/>
                        <a14:foregroundMark x1="83500" y1="47833" x2="83667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5270" r="14392" b="3877"/>
          <a:stretch/>
        </p:blipFill>
        <p:spPr bwMode="auto">
          <a:xfrm rot="5400000">
            <a:off x="5458027" y="2267035"/>
            <a:ext cx="1275947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3BC25D1A-32E1-9BE5-11D7-7EA2A6A07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2" r="22279"/>
          <a:stretch/>
        </p:blipFill>
        <p:spPr bwMode="auto">
          <a:xfrm rot="5400000">
            <a:off x="6384507" y="2763432"/>
            <a:ext cx="36339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Wires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D7BED-F016-23B8-A4DC-C7AA5F3F839E}"/>
              </a:ext>
            </a:extLst>
          </p:cNvPr>
          <p:cNvSpPr/>
          <p:nvPr/>
        </p:nvSpPr>
        <p:spPr>
          <a:xfrm>
            <a:off x="3426946" y="2403801"/>
            <a:ext cx="5338110" cy="1828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514B4-87EF-7D1E-100B-3D06CB024C08}"/>
              </a:ext>
            </a:extLst>
          </p:cNvPr>
          <p:cNvSpPr/>
          <p:nvPr/>
        </p:nvSpPr>
        <p:spPr>
          <a:xfrm>
            <a:off x="3426946" y="2403801"/>
            <a:ext cx="2670048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NB</a:t>
            </a:r>
          </a:p>
        </p:txBody>
      </p:sp>
    </p:spTree>
    <p:extLst>
      <p:ext uri="{BB962C8B-B14F-4D97-AF65-F5344CB8AC3E}">
        <p14:creationId xmlns:p14="http://schemas.microsoft.com/office/powerpoint/2010/main" val="422285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575A9-083D-F85A-2ADC-099EFC0290C4}"/>
              </a:ext>
            </a:extLst>
          </p:cNvPr>
          <p:cNvGrpSpPr/>
          <p:nvPr/>
        </p:nvGrpSpPr>
        <p:grpSpPr>
          <a:xfrm rot="5400000">
            <a:off x="5369997" y="2355064"/>
            <a:ext cx="1452006" cy="1691640"/>
            <a:chOff x="8399275" y="2686621"/>
            <a:chExt cx="1452006" cy="1691640"/>
          </a:xfrm>
        </p:grpSpPr>
        <p:pic>
          <p:nvPicPr>
            <p:cNvPr id="25" name="Picture 6" descr="Breadboard - Mini Modular (White)">
              <a:extLst>
                <a:ext uri="{FF2B5EF4-FFF2-40B4-BE49-F238E27FC236}">
                  <a16:creationId xmlns:a16="http://schemas.microsoft.com/office/drawing/2014/main" id="{E30B6070-D392-533B-CCB2-89E62123A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BC25D1A-32E1-9BE5-11D7-7EA2A6A07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>
              <a:extLst>
                <a:ext uri="{FF2B5EF4-FFF2-40B4-BE49-F238E27FC236}">
                  <a16:creationId xmlns:a16="http://schemas.microsoft.com/office/drawing/2014/main" id="{63D4F958-E306-D0C8-4C7E-5167BB49F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>
              <a:off x="855121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F966D84-05BD-AE04-BF5E-C48851EB6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226343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29BD83E-49E5-C76B-16AB-2CC5DEE0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0095" b="69429" l="17786" r="80500">
                        <a14:foregroundMark x1="75286" y1="31048" x2="76000" y2="62762"/>
                        <a14:foregroundMark x1="76000" y1="62762" x2="68357" y2="68857"/>
                        <a14:foregroundMark x1="68357" y1="68857" x2="21214" y2="68286"/>
                        <a14:foregroundMark x1="21214" y1="68286" x2="17357" y2="61905"/>
                        <a14:foregroundMark x1="17357" y1="61905" x2="17500" y2="34381"/>
                        <a14:foregroundMark x1="17500" y1="34381" x2="26429" y2="30095"/>
                        <a14:foregroundMark x1="26429" y1="30095" x2="55571" y2="31429"/>
                        <a14:foregroundMark x1="55571" y1="31429" x2="72143" y2="31143"/>
                        <a14:foregroundMark x1="72143" y1="31143" x2="74929" y2="31619"/>
                        <a14:foregroundMark x1="72857" y1="40286" x2="76143" y2="49905"/>
                        <a14:foregroundMark x1="76143" y1="39810" x2="77500" y2="52667"/>
                        <a14:foregroundMark x1="77857" y1="48095" x2="78571" y2="49810"/>
                        <a14:foregroundMark x1="77286" y1="41905" x2="79857" y2="42000"/>
                        <a14:foregroundMark x1="80286" y1="42190" x2="80571" y2="57333"/>
                        <a14:foregroundMark x1="76357" y1="67333" x2="21214" y2="68857"/>
                        <a14:foregroundMark x1="21214" y1="68857" x2="17929" y2="61238"/>
                        <a14:foregroundMark x1="17929" y1="61238" x2="17857" y2="58762"/>
                        <a14:foregroundMark x1="56500" y1="56095" x2="51786" y2="58000"/>
                        <a14:foregroundMark x1="30071" y1="34762" x2="30286" y2="62667"/>
                        <a14:foregroundMark x1="18429" y1="69429" x2="23786" y2="68762"/>
                        <a14:foregroundMark x1="23786" y1="68762" x2="52143" y2="69143"/>
                        <a14:foregroundMark x1="52143" y1="69143" x2="65357" y2="68952"/>
                        <a14:foregroundMark x1="65357" y1="68952" x2="76214" y2="69429"/>
                        <a14:foregroundMark x1="76143" y1="30095" x2="28429" y2="30095"/>
                        <a14:foregroundMark x1="22786" y1="34571" x2="23286" y2="53333"/>
                        <a14:foregroundMark x1="23286" y1="53333" x2="25357" y2="61429"/>
                        <a14:foregroundMark x1="25357" y1="61429" x2="28214" y2="51429"/>
                        <a14:foregroundMark x1="28214" y1="51429" x2="26571" y2="31905"/>
                        <a14:foregroundMark x1="26571" y1="31905" x2="26357" y2="31143"/>
                        <a14:foregroundMark x1="21571" y1="48381" x2="19857" y2="62667"/>
                        <a14:foregroundMark x1="19857" y1="62667" x2="19857" y2="63143"/>
                        <a14:foregroundMark x1="18786" y1="61238" x2="18714" y2="51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4" t="29457" r="18992" b="30233"/>
          <a:stretch/>
        </p:blipFill>
        <p:spPr bwMode="auto">
          <a:xfrm rot="5400000">
            <a:off x="4221873" y="3855825"/>
            <a:ext cx="1444752" cy="6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Cross Bar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7F6067-E2C9-1564-0445-8A673E0D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075" y="1513020"/>
            <a:ext cx="1261872" cy="4977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6DA428-C0DA-669E-109C-92573957750A}"/>
              </a:ext>
            </a:extLst>
          </p:cNvPr>
          <p:cNvSpPr/>
          <p:nvPr/>
        </p:nvSpPr>
        <p:spPr>
          <a:xfrm>
            <a:off x="4437219" y="1200022"/>
            <a:ext cx="3317564" cy="11233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33487556-A3D2-9391-C418-4AAD2CC22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t="17209" r="26434" b="16589"/>
          <a:stretch/>
        </p:blipFill>
        <p:spPr bwMode="auto">
          <a:xfrm rot="16200000">
            <a:off x="4519278" y="1311954"/>
            <a:ext cx="849942" cy="8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 dirty="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Bottom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1BA2-A92B-F336-9657-1E9885C6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82CB-C0D7-2FA7-441A-0D0170F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document</a:t>
            </a:r>
          </a:p>
          <a:p>
            <a:r>
              <a:rPr lang="en-US" dirty="0"/>
              <a:t>Create variable studio</a:t>
            </a:r>
          </a:p>
          <a:p>
            <a:r>
              <a:rPr lang="en-US" dirty="0"/>
              <a:t>Paste in from excel</a:t>
            </a:r>
          </a:p>
        </p:txBody>
      </p:sp>
    </p:spTree>
    <p:extLst>
      <p:ext uri="{BB962C8B-B14F-4D97-AF65-F5344CB8AC3E}">
        <p14:creationId xmlns:p14="http://schemas.microsoft.com/office/powerpoint/2010/main" val="360437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52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Clark</dc:creator>
  <cp:lastModifiedBy>Anthony Clark</cp:lastModifiedBy>
  <cp:revision>1</cp:revision>
  <dcterms:created xsi:type="dcterms:W3CDTF">2024-08-10T18:49:49Z</dcterms:created>
  <dcterms:modified xsi:type="dcterms:W3CDTF">2024-08-12T18:13:13Z</dcterms:modified>
</cp:coreProperties>
</file>